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3" r:id="rId2"/>
    <p:sldId id="256" r:id="rId3"/>
    <p:sldId id="257" r:id="rId4"/>
    <p:sldId id="258" r:id="rId5"/>
    <p:sldId id="260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8854B-C2E7-4850-AF59-EC7EE29C366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C8B2E-A22F-4325-94F8-A9D96F883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45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C8B2E-A22F-4325-94F8-A9D96F883F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25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1251-AE20-446B-8F1C-61B33107868E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E9881-1A9B-49DB-980B-5DEC8AB48D6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1251-AE20-446B-8F1C-61B33107868E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9881-1A9B-49DB-980B-5DEC8AB48D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1251-AE20-446B-8F1C-61B33107868E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9881-1A9B-49DB-980B-5DEC8AB48D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5721251-AE20-446B-8F1C-61B33107868E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FE9881-1A9B-49DB-980B-5DEC8AB48D6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1251-AE20-446B-8F1C-61B33107868E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9881-1A9B-49DB-980B-5DEC8AB48D6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1251-AE20-446B-8F1C-61B33107868E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9881-1A9B-49DB-980B-5DEC8AB48D6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9881-1A9B-49DB-980B-5DEC8AB48D6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1251-AE20-446B-8F1C-61B33107868E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1251-AE20-446B-8F1C-61B33107868E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9881-1A9B-49DB-980B-5DEC8AB48D6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1251-AE20-446B-8F1C-61B33107868E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9881-1A9B-49DB-980B-5DEC8AB48D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5721251-AE20-446B-8F1C-61B33107868E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FE9881-1A9B-49DB-980B-5DEC8AB48D6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1251-AE20-446B-8F1C-61B33107868E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E9881-1A9B-49DB-980B-5DEC8AB48D6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5721251-AE20-446B-8F1C-61B33107868E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FE9881-1A9B-49DB-980B-5DEC8AB48D6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Compare and contrast lipids and carbohydrates.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Bellwork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6342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Chemical Reactions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58197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chemical reaction changes substances (such as oxygen and sugar) into different substances by breaking and making chemical bonds.</a:t>
            </a:r>
          </a:p>
          <a:p>
            <a:r>
              <a:rPr lang="en-US" dirty="0" smtClean="0"/>
              <a:t>Ex: Photosynthesis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chemical reaction?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657600"/>
            <a:ext cx="5908769" cy="175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63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Reactants are the substances changed during a chemical reaction.</a:t>
            </a:r>
          </a:p>
          <a:p>
            <a:r>
              <a:rPr lang="en-US" dirty="0" smtClean="0"/>
              <a:t>Products are the substances made by a chemical reaction.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Reactants vs. Products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657600"/>
            <a:ext cx="5908769" cy="175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3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Exothermic reactions release more energy than it absorbs (takes in).</a:t>
            </a:r>
          </a:p>
          <a:p>
            <a:r>
              <a:rPr lang="en-US" dirty="0" smtClean="0"/>
              <a:t>Example: Fireflies give off light that comes from an exothermic reaction.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Exothermic Reactions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46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Endothermic chemical reactions absorbs more energy than it releases. </a:t>
            </a:r>
          </a:p>
          <a:p>
            <a:r>
              <a:rPr lang="en-US" dirty="0" smtClean="0"/>
              <a:t>Example: Photosynthesis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Endothermic Reaction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023381"/>
            <a:ext cx="4953000" cy="3037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01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0"/>
            <a:ext cx="8498748" cy="435594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3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5922</TotalTime>
  <Words>108</Words>
  <Application>Microsoft Office PowerPoint</Application>
  <PresentationFormat>On-screen Show (4:3)</PresentationFormat>
  <Paragraphs>16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Bellwork</vt:lpstr>
      <vt:lpstr>Chemical Reactions</vt:lpstr>
      <vt:lpstr>What is a chemical reaction?</vt:lpstr>
      <vt:lpstr>Reactants vs. Products</vt:lpstr>
      <vt:lpstr>Exothermic Reactions</vt:lpstr>
      <vt:lpstr>Endothermic Reaction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Enzymes</dc:title>
  <dc:creator>Xuser</dc:creator>
  <cp:lastModifiedBy>Xuser</cp:lastModifiedBy>
  <cp:revision>19</cp:revision>
  <dcterms:created xsi:type="dcterms:W3CDTF">2012-09-21T15:52:17Z</dcterms:created>
  <dcterms:modified xsi:type="dcterms:W3CDTF">2014-09-11T15:53:51Z</dcterms:modified>
</cp:coreProperties>
</file>