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9" r:id="rId4"/>
    <p:sldId id="260" r:id="rId5"/>
    <p:sldId id="265" r:id="rId6"/>
    <p:sldId id="257" r:id="rId7"/>
    <p:sldId id="264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F149974-EE5C-4BDD-AB67-C819E6D816CC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9FFB782-7DD9-49E8-BD71-0DD41751C8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highered.mcgraw-hill.com/sites/0072495855/student_view0/chapter2/animation__how_enzymes_work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macromolecules is this?</a:t>
            </a:r>
          </a:p>
          <a:p>
            <a:pPr lvl="1"/>
            <a:r>
              <a:rPr lang="en-US" dirty="0" smtClean="0"/>
              <a:t>A. lipid</a:t>
            </a:r>
          </a:p>
          <a:p>
            <a:pPr lvl="1"/>
            <a:r>
              <a:rPr lang="en-US" dirty="0" smtClean="0"/>
              <a:t>B. Carbohydrate</a:t>
            </a:r>
          </a:p>
          <a:p>
            <a:pPr lvl="1"/>
            <a:r>
              <a:rPr lang="en-US" dirty="0" smtClean="0"/>
              <a:t>C. Protein</a:t>
            </a:r>
          </a:p>
          <a:p>
            <a:pPr lvl="1"/>
            <a:r>
              <a:rPr lang="en-US" dirty="0" smtClean="0"/>
              <a:t>D. Nucleic acid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Bellwork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657600"/>
            <a:ext cx="2796453" cy="29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model explains how enzymes work. </a:t>
            </a:r>
          </a:p>
          <a:p>
            <a:pPr lvl="1"/>
            <a:r>
              <a:rPr lang="en-US" dirty="0" smtClean="0"/>
              <a:t>First, enzymes bring substrates (reactants) close together. </a:t>
            </a:r>
          </a:p>
          <a:p>
            <a:pPr lvl="1"/>
            <a:r>
              <a:rPr lang="en-US" dirty="0" smtClean="0"/>
              <a:t>Second, enzymes decrease activation energy and weakens the bonds.</a:t>
            </a:r>
          </a:p>
          <a:p>
            <a:pPr lvl="1"/>
            <a:r>
              <a:rPr lang="en-US" dirty="0" smtClean="0"/>
              <a:t>The reaction forms a product that is released from the enzyme.</a:t>
            </a:r>
          </a:p>
          <a:p>
            <a:pPr lvl="1"/>
            <a:r>
              <a:rPr lang="en-US" dirty="0" smtClean="0">
                <a:hlinkClick r:id="rId2"/>
              </a:rPr>
              <a:t>Enzyme Animation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 and Key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3800" dirty="0" smtClean="0"/>
              <a:t>Enzymes!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5697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Enzymes are catalysts for chemical reactions in living things. They lower the activation energy and increase the rate of chemical reactions.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Enzymes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505198"/>
            <a:ext cx="48672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Enzymes are involved in almost every process in an organism from breaking down food to building proteins.</a:t>
            </a:r>
          </a:p>
          <a:p>
            <a:r>
              <a:rPr lang="en-US" dirty="0" smtClean="0"/>
              <a:t>Example: The enzyme, amylase, is found in saliva and it breaks down starch into simple sugars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enzymes important to living organisms?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Activation energy is the amount of energy that needs to be absorbed (taken in) for a chemical reaction to start</a:t>
            </a:r>
            <a:r>
              <a:rPr lang="en-US" dirty="0" smtClean="0"/>
              <a:t>.</a:t>
            </a:r>
          </a:p>
          <a:p>
            <a:r>
              <a:rPr lang="en-US" dirty="0"/>
              <a:t>By lowering the activation energy, everything can happen more quickly.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Activation energy for a chemical reaction comes from an increase in temperature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higher the temperature, the faster the chemical reaction will be (if the temperature is too high, the reaction will slow too much or stop).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Energy and Enzymes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zymes- a fun introduct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Almost all enzymes are proteins (long chains of amino acids).</a:t>
            </a:r>
          </a:p>
          <a:p>
            <a:r>
              <a:rPr lang="en-US" dirty="0" smtClean="0"/>
              <a:t>Enzymes depend on its structure to function correctly. Things like temperature and pH (acids and bases) can affect the shape and function of an enzyme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enzymes made up of?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Enzyme structure is important because each enzyme’s shape allows only certain reactants to bind to the enzyme.</a:t>
            </a:r>
          </a:p>
          <a:p>
            <a:r>
              <a:rPr lang="en-US" dirty="0" smtClean="0"/>
              <a:t>The specific reactants that an enzyme uses are called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substrates.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 substrates bind to the active site, which allows the enzyme to speed up the chemical reaction.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Enzyme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3197</TotalTime>
  <Words>322</Words>
  <Application>Microsoft Office PowerPoint</Application>
  <PresentationFormat>On-screen Show (4:3)</PresentationFormat>
  <Paragraphs>31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Paper</vt:lpstr>
      <vt:lpstr>Bellwork</vt:lpstr>
      <vt:lpstr>Enzymes!</vt:lpstr>
      <vt:lpstr>Enzymes</vt:lpstr>
      <vt:lpstr>Why are enzymes important to living organisms?</vt:lpstr>
      <vt:lpstr>Activation Energy</vt:lpstr>
      <vt:lpstr>Activation Energy and Enzymes</vt:lpstr>
      <vt:lpstr>PowerPoint Presentation</vt:lpstr>
      <vt:lpstr>What are enzymes made up of?</vt:lpstr>
      <vt:lpstr>Enzyme Structure</vt:lpstr>
      <vt:lpstr>Lock and Key Model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Enzymes!</dc:title>
  <dc:creator>Xuser</dc:creator>
  <cp:lastModifiedBy>Xuser</cp:lastModifiedBy>
  <cp:revision>14</cp:revision>
  <dcterms:created xsi:type="dcterms:W3CDTF">2012-09-21T17:30:08Z</dcterms:created>
  <dcterms:modified xsi:type="dcterms:W3CDTF">2014-09-08T12:26:45Z</dcterms:modified>
</cp:coreProperties>
</file>