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5E1F-8651-4356-8B7F-5CAD73BBCBF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575E-11C4-4E2D-85E6-39EBBF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Immune System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Specific defenses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Specific Responses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Immune system Response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Immune Responses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/>
            </a:r>
            <a:br>
              <a:rPr lang="en-US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Immune System Response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Overreactions of the Immune System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AUTOIMMUNE DISORDERS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AUTOIMMUNE DISORDERS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ea typeface="+mj-ea"/>
                <a:cs typeface="+mj-cs"/>
              </a:rPr>
              <a:t>       There are over 60 autoimmune diseases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Autoimmune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Immune System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27709" y="138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IMMUNE SYSYTEM RESPONSE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Ways to control Pathogens</a:t>
            </a:r>
            <a:endParaRPr lang="en-US" dirty="0"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Vaccines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cs typeface="+mj-cs"/>
              </a:rPr>
              <a:t>11 Things that weaken your immune</a:t>
            </a:r>
            <a:endParaRPr lang="en-US" dirty="0"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smtClean="0">
                <a:ea typeface="+mj-ea"/>
                <a:cs typeface="+mj-cs"/>
              </a:rPr>
              <a:t>Diseases that weaken the immune system</a:t>
            </a:r>
            <a:endParaRPr lang="en-US" sz="3000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HIV - AIDs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Vaccines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Antibiotics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Types of Pathogens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Pathogens and humans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Nonspecific defenses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On-screen Show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Immune System</vt:lpstr>
      <vt:lpstr>Immune System </vt:lpstr>
      <vt:lpstr>Types of Pathogens</vt:lpstr>
      <vt:lpstr>PowerPoint Presentation</vt:lpstr>
      <vt:lpstr>PowerPoint Presentation</vt:lpstr>
      <vt:lpstr>PowerPoint Presentation</vt:lpstr>
      <vt:lpstr>PowerPoint Presentation</vt:lpstr>
      <vt:lpstr>Pathogens and humans</vt:lpstr>
      <vt:lpstr>Nonspecific defenses</vt:lpstr>
      <vt:lpstr>Specific defenses</vt:lpstr>
      <vt:lpstr>Specific Responses</vt:lpstr>
      <vt:lpstr>Immune system Response</vt:lpstr>
      <vt:lpstr>Immune Responses  </vt:lpstr>
      <vt:lpstr>Immune System Response</vt:lpstr>
      <vt:lpstr>Overreactions of the Immune System</vt:lpstr>
      <vt:lpstr>AUTOIMMUNE DISORDERS</vt:lpstr>
      <vt:lpstr>AUTOIMMUNE DISORDERS</vt:lpstr>
      <vt:lpstr>       There are over 60 autoimmune diseases</vt:lpstr>
      <vt:lpstr>Autoimmune</vt:lpstr>
      <vt:lpstr>IMMUNE SYSYTEM RESPONSE</vt:lpstr>
      <vt:lpstr>Ways to control Pathogens</vt:lpstr>
      <vt:lpstr>Vaccines</vt:lpstr>
      <vt:lpstr>11 Things that weaken your immune</vt:lpstr>
      <vt:lpstr>Diseases that weaken the immune system</vt:lpstr>
      <vt:lpstr>HIV - AIDs</vt:lpstr>
      <vt:lpstr>Vaccines</vt:lpstr>
      <vt:lpstr>Antibiotics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Xuser</dc:creator>
  <cp:lastModifiedBy>Xuser</cp:lastModifiedBy>
  <cp:revision>2</cp:revision>
  <dcterms:created xsi:type="dcterms:W3CDTF">2016-04-05T11:39:12Z</dcterms:created>
  <dcterms:modified xsi:type="dcterms:W3CDTF">2016-04-05T11:40:57Z</dcterms:modified>
</cp:coreProperties>
</file>